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接近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せっきん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getting closer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じばん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ground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若々しい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わかわかしい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youthful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崩れる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くずれる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collapse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醜い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みにくい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ugly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残らず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のこらず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all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逆さま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さかさま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inverted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問答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もんどう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questions and answers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上級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じょうきゅう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upper level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破れる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やぶれる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get torn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改めて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あらためて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another time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空中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くうちゅう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sky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rust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お手伝いさん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おてつだいさん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maid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冷ます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さます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cool (e.g. from a high temperature to room temperature)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お代わり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おかわり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another helping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仮名遣い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かなづかい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kana orthography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気圧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きあつ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atmospheric pressure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温める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あたためる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warm (up)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御中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おんちゅう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... and Company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