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皮肉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ひにく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irony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解説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かいせつ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explanation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広げる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ひろげる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spread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末っ子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すえっこ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youngest child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時速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じそく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speed (per hour)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正面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しょうめん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front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賞金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しょうきん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prize money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煮る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にる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boil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気配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けはい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indication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拡張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かくちょう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expansion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掃く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sweep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過失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かしつ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accident (caused by negligence)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日程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にってい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schedule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接続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せつぞく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connection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序で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ついで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opportunity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レポート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report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パンツ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underpants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括弧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かっこ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brackets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娯楽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ごらく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amusement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税関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ぜいかん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customs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