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先々週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せんせんしゅう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week before last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その為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そのため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hence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減る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decrease (in size or number)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太鼓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drum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治める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おさめる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govern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枕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まくら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pillow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くしゃみ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sneeze; spoken twice in response to someone sneezing as a charm against an early death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リボン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ribbon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躊躇う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ためらう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hesitate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床の間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とこのま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tokonoma (alcove where art or flowers are displayed)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彼方此方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あちこち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here and there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日の入り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ひのいり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sunset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看板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かんばん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signboard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過半数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かはんすう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majority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要領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ようりょう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point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パターン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pattern; behavioural pattern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録音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ろくおん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(audio) recording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釣り合う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つりあう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balance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言い出す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いいだす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begin to say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為替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かわせ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money order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