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心身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しんしん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mind and body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茶色い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ちゃいろい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light brown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神話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しんわ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myth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掘る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ほる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dig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孝行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こうこう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filial piety; showing devotion (to someone)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鳴らす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ならす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ring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公式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こうしき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official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ビタミン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vitamin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編み物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あみもの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knitting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膨らます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ふくらます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swell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払い戻す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はらいもどす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repay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腰掛け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こしかけ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seat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薬缶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やかん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kettle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カバー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cover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特売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とくばい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special sale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調節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ちょうせつ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regulation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真っ青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まっさお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deep blue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挿す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insert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区域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くいき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limits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付き合う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つきあう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associate with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