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蝋燭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ろうそく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candle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窓口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まどぐち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counter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童話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どうわ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children's story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純情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じゅんじょう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pure heart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物騒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ぶっそう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dangerous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がっか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study subject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工夫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くふう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devising (a way)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ばつ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x (mark)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就任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しゅうにん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assumption (of office)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休講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きゅうこう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cancellation (of a lecture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judge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輸血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ゆけつ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blood transfusion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若しかすると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もしかすると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perhaps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considerably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外科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surgery; department of surgery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塞ぐ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ふさぐ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stop up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薬指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くすりゆび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ring finger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隙間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すきま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crevice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甘やかす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あまやかす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pamper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net (amount)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