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続々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ぞくぞく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successively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漁業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ぎょぎょう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fishing industry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integer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慣れる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get used to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hydrogen (H)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レンズ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lens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交代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alternation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つたわる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spread (of a rumour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空き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space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顕微鏡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けんびきょう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microscope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立つ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stand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私立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しりつ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private (establishment)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物語る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ものがたる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tell (a story)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喧しい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やかましい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noisy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moustache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胡椒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こしょう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pepper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geta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矢鱈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やたら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indiscriminately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属する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ぞくする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belong to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突き当たり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つきあたり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end (of a street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