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西暦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せいれき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Common Era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祭日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さいじつ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national holiday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空想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くうそう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daydream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こちらこそ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it is I who should say so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有無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existence or nonexistence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今晩は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こんばんは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good evening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当てはめる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あてはめる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apply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怒鳴る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どなる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shout (in anger)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清掃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cleaning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物置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ものおき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storage room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塩辛い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しおからい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salty (taste)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茂る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grow thickly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へいじつ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weekday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磁石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じしゃく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magnet; compass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明け方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あけがた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dawn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安易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あんい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easy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autumn colours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焚く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burn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重量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じゅうりょう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weight; heavyweight boxer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狡い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ずるい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sly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