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かたみち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one-way (trip); one-way ticket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意義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meaning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ちめい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place name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関わる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かかわる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affected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洋品店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ようひんてん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shop that handles Western-style apparel and accessories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ファスナー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fastener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後輩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こうはい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junior (at work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執筆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しっぴつ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writing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薬品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やくひん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medicine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関西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かんさい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Kansai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半径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はんけい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radius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将棋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shogi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敷地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しきち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site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年度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ねんど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fiscal year (usu. April 1 to March 31 in Japan)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ぶつぶつ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grunt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円周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えんしゅう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circumference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arithmetic; calculation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電流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でんりゅう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electric current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砕く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くだく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break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疾っくに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とっくに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long ago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