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ingredient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線路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railway track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繋がり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つながり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connection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当たり前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あたりまえ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natural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容積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capacity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gloss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斬る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kill (a human) using a blade (sword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四角い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しかくい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square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捩る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screw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撫でる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stroke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溜める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amass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速力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そくりょく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speed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硬い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hard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コーラス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chorus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すずむ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cool oneself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criterion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威張る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いばる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put on airs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毛糸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knitting wool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mochi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drainage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