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真似る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まねる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mimic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開通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かいつう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opening (of a new road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外れる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はずれる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disconnected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輸送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ゆそう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transport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給与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きゅうよ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pay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頂点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ちょうてん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top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インク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ink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茹でる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ゆでる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boil (something in hot water); to treat with medicinal steam (a swelling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応ずる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おうずる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answer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カロリー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calorie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慰める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なぐさめる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comfort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蛇口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じゃぐち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faucet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又は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または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or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訳す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やくす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translate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扇ぐ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あおぐ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fan; to incite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割と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わりと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comparatively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juice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チップ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tip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両側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りょうがわ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both sides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崩す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くずす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destroy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