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拝む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おがむ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assume the posture of praying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役目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やくめ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duty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無数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むすう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innumerable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レジャー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leisure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何とも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なんとも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really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定員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ていいん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fixed number (of people)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縫う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ぬう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sew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著す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あらわす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write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信ずる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しんずる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believe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人通り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ひとどおり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pedestrian traffic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箒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ほうき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broom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対照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たいしょう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contrast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プリント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print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但し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ただし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but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分数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ぶんすう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fraction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写生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しゃせい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sketching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湯気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ゆげ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steam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ずれる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slide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感想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かんそう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impressions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抽象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ちゅうしょう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abstract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