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包装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ほうそう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packing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下町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したまち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low-lying part of a city (usu. containing shops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取り出す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とりだす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take out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見つかる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みつかる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found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どうせ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anyhow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運河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うんが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(navigable) canal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前後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ぜんご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front and rear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寺院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じいん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Buddhist temple; religious building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シャッター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(camera) shutter; shutter (for a door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高等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こうとう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high class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眩しい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まぶしい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dazzling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緯度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latitude (nav.)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盆地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ぼんち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basin (e.g. between mountains)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配る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くばる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distribute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売店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ばいてん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stand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在学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ざいがく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attending (school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spoon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曲線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きょくせん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curve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丸い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まるい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round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短所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たんしょ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defect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