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発条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ばね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spring; spring (in one's legs)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噴水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ふんすい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water fountain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御免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ごめん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I'm sorry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揶揄う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からかう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tease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方角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ほうがく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direction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南北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なんぼく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north and south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学術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がくじゅつ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science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先ほど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さきほど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 short while ago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ジャーナリスト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journalist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地下水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ちかすい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underground water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当てはまる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あてはまる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apply (a rule)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マイナス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minus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部首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ぶしゅ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radical (of a kanji character)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資料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しりょう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materials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英和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えいわ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English-Japanese; English-Japanese dictionary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茶碗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ちゃわん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rice bowl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仲直り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なかなおり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reconciliation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お目出度い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おめでたい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special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詰まる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packed (with)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仮定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assumption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