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預かる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あずかる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look after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名物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めいぶつ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famous product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南極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なんきょく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South Pole; the Antarctic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口紅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くちべに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lipstick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navy blue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区分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division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伯母さん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おばさん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aunt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浮かぶ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うかぶ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float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remain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刷る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print; to color or pattern fabric using a wooden mold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饂飩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うどん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udon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テンポ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tempo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惨め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みじめ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miserable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乗り換え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のりかえ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transfer (trains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焦がす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burn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クリーニング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cleaning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通りかかる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とおりかかる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happen to pass by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体制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order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そろばん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abacus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ながびく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prolonged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