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目上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めうえ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superior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放る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ほうる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throw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直後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ちょくご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immediately following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水滴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すいてき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drop of water; vessel for replenishing inkstone water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のろのろ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slowly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響き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ひびき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echo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換気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ventilation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改める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あらためる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change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組み立てる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くみたてる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assemble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早口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はやくち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fast-talking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定規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じょうぎ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(measuring) ruler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狙い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ねらい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aim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実感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じっかん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real feeling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ご免ください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ごめんください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may I come in?; please forgive me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退く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どく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step aside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欧米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おうべい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Europe and America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騒々しい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そうぞうしい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noisy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モダン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modern; lug arm tips (on glasses)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囁く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ささやく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whisper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習字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しゅうじ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penmanship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