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バケツ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bucket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終点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terminus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打付ける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hit (e.g. one's head)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レベル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level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列島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れっとう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archipelago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関東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Kantō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government office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隔てる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へだてる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separate (by distance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でむかえる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meet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difference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フライパン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fry pan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往復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おうふく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making a round trip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慌ただしい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あわただしい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busy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機関車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きかんしゃ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locomotive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周辺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しゅうへん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circumference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shellfish; seashell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洒落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joke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消極的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しょうきょくてき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negative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散らかる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ちらかる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in disorder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スケジュール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schedule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