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刻む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きざむ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mince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兼ねる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かねる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unable to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規律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きりつ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order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発想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はっそう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idea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段階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だんかい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stage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形式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けいしき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form (as opposed to substance); format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噴火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ふんか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eruption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お休み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おやすみ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holiday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エプロン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apron; apron (airport); apron (stage)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車輪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しゃりん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(vehicle) wheel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好き嫌い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すききらい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likes and dislikes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扇子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せんす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folding fan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話し中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はなしちゅう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busy (phone); in talks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飢饉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ききん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famine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高層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こうそう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high-rise (building)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符号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ふごう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sign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錆びる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さびる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rust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呆れる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あきれる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amazed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理科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りか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science (inc. mathematics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上下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じょうげ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top and bottom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