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間接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かんせつ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indirection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一先ず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ひとまず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for now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ちしつ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geological features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絞る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しぼる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wring (towel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受取り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うけとり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receiving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キャンパス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campus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直角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ちょっかく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right angle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ミリ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milli-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方程式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ほうていしき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equation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特殊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とくしゅ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special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薬局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やっきょく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pharmacy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揉む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rub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国王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こくおう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king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偶数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ぐうすう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even number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再来年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さらいねん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year after next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左様なら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さようなら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farewell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電球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でんきゅう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light bulb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いつの間にか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いつのまにか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before one knows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捻る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ひねる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twist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アイデア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idea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