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謎々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なぞなぞ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riddle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煙突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えんとつ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chimney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芸能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げいのう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public entertainment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発揮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はっき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show (of power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剥がす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はがす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tear off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放れる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はなれる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get free (from)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勝敗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しょうはい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victory or defeat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強引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ごういん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overbearing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スピーカー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speaker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貨物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かもつ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cargo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ナンバー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number; number plate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嵌める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insert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出来上がる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できあがる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completed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皮膚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ひふ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skin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焦点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focus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混ぜる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まぜる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mix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回数券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かいすうけん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coupon tickets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定価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ていか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list price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言いつける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いいつける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tell (to do)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小遣い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こづかい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pocket money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