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灯台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とうだい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lighthouse; old-fashioned interior light fixture comprising a wooden pole with an oil-filled dish and a wick atop it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waste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生年月日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せいねんがっぴ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birth date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ビルディング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multi-floor building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justice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こうしゅう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the public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上げる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raise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名詞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めいし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noun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応対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おうたい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dealing with (people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日陰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ひかげ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shade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じんめい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(human) life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日当たり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ひあたり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exposure to the sun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商店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shop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点く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lit (of a lamp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いってい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fixed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会館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かいかん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meeting hall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風呂敷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ふろしき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wrapping cloth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書留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かきとめ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registered mail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人差し指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ひとさしゆび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index finger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梯子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はしご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ladder; stairs; going to several places in succession (e.g. barhopping)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