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打ち消す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うちけす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deny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plain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記号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きごう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symbol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じえい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self-defense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ウェイトレス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waitress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知人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ちじん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friend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消耗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しょうもう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exhaustion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始終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しじゅう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continuously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青少年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せいしょうねん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youth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吊る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hang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中年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ちゅうねん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middle-age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重たい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おもたい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heavy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シリーズ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series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撒く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scatter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油断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ゆだん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negligence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お掛け下さい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おかけください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please sit down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その上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そのうえ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 addition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加速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かそく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acceleration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実物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じつぶつ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real thing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社会科学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しゃかいかがく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social science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