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バック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back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千切る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ちぎる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tear to pieces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改正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かいせい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revision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臍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へそ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navel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悔しい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くやしい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frustrated (over a failure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曖昧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あいまい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vague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泊める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とめる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give shelter to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スクール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school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地帯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ちたい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area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濃度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のうど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concentration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講師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speaker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お先に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おさきに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before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蒔く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sow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民謡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みんよう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folk song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夜行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やこう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walking around at night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長所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ちょうしょ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strong point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職人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しょくにん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craftsman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草履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ぞうり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zori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日の出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ひので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sunrise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綱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つな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rope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