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演劇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えんげき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drama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観測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かんそく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observation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同格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どうかく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the same rank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領収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りょうしゅう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receipt (of money)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盗難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とうなん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theft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すれ違う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すれちがう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pass (by) each other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長い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ながい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long (distance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四捨五入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ししゃごにゅう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rounding (fractions)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日差し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ひざし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sunlight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座敷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ざしき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tatami room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通ずる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つうずる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open (to traffic)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分かる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わかる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understand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拵える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こしらえる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make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統計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とうけい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statistics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功績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こうせき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achievement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競馬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けいば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horse racing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終了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しゅうりょう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end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干す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air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肌着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はだぎ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underwear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有難い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ありがたい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grateful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