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題名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title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王女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おうじょ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princess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ひきざん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subtraction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呉れ呉れも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くれぐれも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sincerely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障子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shoji (paper sliding door)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くだる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descend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執拗い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しつこい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insistent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児童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children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開放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かいほう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opening (a door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raw materials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迷信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superstition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呑気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のんき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carefree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うんと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 great deal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漢和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China and Japan; Chinese and Japanese (languages); dictionary with Japanese definitions of kanji and kanji compounds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慌てる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あわてる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confused (disconcerted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目指す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めざす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aim at (for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やむを得ない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やむをえない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cannot be helped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column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よごす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pollute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奥さん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おくさん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wife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