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投書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とうしょ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letter (e.g. of complaint)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開会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かいかい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opening of a meeting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役者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やくしゃ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actor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コレクション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collection; correction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望遠鏡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ぼうえんきょう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telescope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手前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てまえ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before oneself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敷く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spread out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臨時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りんじ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temporary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生ずる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しょうずる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produce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看病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かんびょう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nursing (a patient)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大人しい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おとなしい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gentle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足袋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tabi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飛び込む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とびこむ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jump in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捕る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catch (a wild animal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発射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はっしゃ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firing (esp. a rocket or missile)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役人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やくにん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government official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幼児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ようじ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young child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斯うして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こうして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thus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停電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ていでん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power outage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広める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ひろめる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spread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