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乗車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じょうしゃ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boarding (a train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温まる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あたたまる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warm oneself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誓う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ちかう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swear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実績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じっせき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achievements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スタート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start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長短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ちょうたん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(relative) length; advantages and disadvantages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消毒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しょうどく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disinfection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頼もしい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たのもしい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reliable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足跡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あしあと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footprints; record of page visitors (e.g. in social networking sites)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恩恵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おんけい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grace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学部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がくぶ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department of a university; undergraduate (course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妥当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だとう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valid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殻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shell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混じる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まじる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mixed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煮える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にえる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boiled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至急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しきゅう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urgent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組み合わせ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くみあわせ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combination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手入れ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ていれ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care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満点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まんてん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perfect score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直前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ちょくぜん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just before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