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初めに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はじめに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first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継続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けいぞく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continuation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サンプル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sample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その頃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そのころ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at that time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肘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ひじ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elbow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吊るす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つるす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hang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止まる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とどまる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remain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切っ掛け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きっかけ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chance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調味料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ちょうみりょう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seasoning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液体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えきたい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liquid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どう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copper (Cu); bronze (medal)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親指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おやゆび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thumb; big toe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指定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してい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designation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書店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しょてん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bookshop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東洋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とうよう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the East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売り上げ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うりあげ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amount sold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持参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じさん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bringing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清書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せいしょ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fair copy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森林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しんりん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forest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脱線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だっせん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derailment; digression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