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岬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みさき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cape (on coast)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戸棚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とだな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cupboard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匂う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におう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fragrant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貸間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かしま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room to let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待合室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まちあいしつ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waiting room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交流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こうりゅう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exchange (e.g. cultural)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月日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つきひ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time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越える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cross over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校庭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こうてい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schoolyard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足る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sufficient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纏める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まとめる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collect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評論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ひょうろん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criticism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お邪魔します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おじゃまします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please excuse the intrusion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花嫁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はなよめ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bride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広場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ひろば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public square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献立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こんだて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menu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百科事典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ひゃっかじてん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encyclopedia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憎らしい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にくらしい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odious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落第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らくだい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failure (in an examination)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溶く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dissolve (paint)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