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集合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しゅうごう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meeting up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水平線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すいへいせん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horizon (related to bodies of water)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stretch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増やす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ふやす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increase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客席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きゃくせき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guest seating (e.g. theater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ローマ字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ローマじ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Latin alphabet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古典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classic (work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校舎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こうしゃ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school building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美容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びよう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beauty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見舞う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みまう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ask after (someone's health)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ぶら下げる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ぶらさげる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hang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日課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にっか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daily routine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作製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manufacture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official business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素直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すなお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obedient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手首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てくび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wrist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矢っ張り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やっぱり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as expected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防止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ぼうし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prevention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流域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りゅういき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drainage basin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催し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もよおし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event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