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朗らか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ほがらか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cheerful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怪しい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あやしい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suspicious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普及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diffusion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はつでん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generation (e.g. power); sending a telegram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ロビー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lobby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耕地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arable land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飢える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starve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払い込む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はらいこむ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deposit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生き生き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いきいき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a lively way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流石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さすが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 one would expect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sniff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origin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好き好き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すきずき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matter of taste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文体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literary style; form of (written) language (e.g. classical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針路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course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物凄い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ものすごい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terrific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概論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introduction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素質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makings (of)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咥える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くわえる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hold in one's mouth; to bring with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家屋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かおく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house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