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鈍い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のろい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thickheaded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護謨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ゴム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gum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出来上がり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できあがり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completion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絵の具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えのぐ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paint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売り切れる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うりきれる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sold out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ちょうじょ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eldest daughter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短編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たんぺん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short (e.g. story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がっかい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learned society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pollution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bell (often a large hanging bell)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example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余所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another place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着せる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put clothes on (someone)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副詞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adverb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neighborhood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静まる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しずまる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quiet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night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勿体ない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もったいない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wasteful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攻め手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せめて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offense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独り言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ひとりごと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soliloquy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