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kana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締め切り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しめきり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deadline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オイル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oil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欠伸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あくび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yawn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酌む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pour (sake)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飾り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かざり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decoration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性能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せいのう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ability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ずらす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shift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ピカピカ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with a glitter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直通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ちょくつう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direct line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けんがく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inspection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重体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serious condition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海水浴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かいすいよく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swimming in the ocean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定休日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ていきゅうび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regular holiday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一昨年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おととし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year before last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本来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ほんらい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originally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第一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だいいち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first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詫びる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apologize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並行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へいこう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going side-by-side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ちゅうせい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neutrality (incl. chemical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