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小便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しょうべん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urine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却って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かえって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on the contrary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かわら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roof tile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feather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然うして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そうして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乾燥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dryness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political party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吐き気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はきけ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nausea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bamboo (any grass of subfamily Bambusoideae); middle (of a three-tier ranking system)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お辞儀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おじぎ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bow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ばいばい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trade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単数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singular number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法則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law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ダイヤモンド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diamond (mineral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別々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べつべつ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separate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山林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さんりん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mountain forest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遡る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さかのぼる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go upstream; to go back (in time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ととのう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ready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田植え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たうえ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rice planting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基地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base (military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