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診る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examine (medically)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応用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(practical) application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低下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fall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所々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ところどころ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here and there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主語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subject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突き当たる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つきあたる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run into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ご苦労様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ごくろうさま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thank you (for your hard work)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見かけ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みかけ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outward appearance; apparent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stopper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武士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warrior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満員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まんいん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full house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圧縮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あっしゅく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compression; condensing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レインコート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raincoat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国立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こくりつ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national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凸凹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でこぼこ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unevenness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作成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drawing up (e.g. legal document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広々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ひろびろ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extensive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燃やす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burn; to burn with (emotion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分量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amount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何分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なんぷん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what minute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