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飽くまで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あくまで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the end</a:t>
            </a:r>
            <a:endParaRPr 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都心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としん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city centre (center) (esp. capital city)</a:t>
            </a:r>
            <a:endParaRPr lang="en-US"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恨み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うらみ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resentment</a:t>
            </a:r>
            <a:endParaRPr lang="en-US" sz="4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冷凍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れいとう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freezing</a:t>
            </a:r>
            <a:endParaRPr lang="en-US" sz="4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まごまご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confused</a:t>
            </a:r>
            <a:endParaRPr lang="en-US" sz="4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見慣れる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みなれる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become used to seeing</a:t>
            </a:r>
            <a:endParaRPr lang="en-US" sz="4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下らない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くだらない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trivial</a:t>
            </a:r>
            <a:endParaRPr lang="en-US"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2023-09-30T11:29:11Z</dcterms:created>
  <dcterms:modified xsi:type="dcterms:W3CDTF">2023-09-30T11:29:11Z</dcterms:modified>
</cp:coreProperties>
</file>