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済まない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すまない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inexcusable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移転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いてん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moving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標識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ひょうしき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sign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湯のみ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ゆのみ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teacup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裁縫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さいほう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sewing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コンクール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competition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実習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じっしゅう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practice (in the field)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お陰様で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おかげさまで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thankfully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moat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巫山戯る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ふざける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joke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インタビュー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interview (i.e. television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率直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そっちょく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frank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伯父さん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おじさん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uncle; old man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漬ける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つける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soak (in)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文芸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ぶんげい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literature; the arts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潰す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つぶす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smash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不通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ふつう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suspension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覗く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のぞく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peek (through a keyhole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白髪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しらが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white hair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頭脳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ずのう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head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