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あらそう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compete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self-government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散る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fall (e.g. blossoms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金魚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きんぎょ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goldfish (Carassius auratus)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絨毯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じゅうたん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carpet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very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ダイアグラム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diagram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そう言えば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そういえば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now that you mention it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鉱物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こうぶつ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mineral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引き返す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ひきかえす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turn back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採点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さいてん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marking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上り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のぼり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ascent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ギャング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gang; gangster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食器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しょっき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tableware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送り仮名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おくりがな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kana written after a kanji to complete the full (usually kun) reading of the word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通路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つうろ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passage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機械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machine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koto (13-stringed Japanese zither); stringed instrument; zheng (Chinese zither)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随筆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ずいひつ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essays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送料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そうりょう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postage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