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話しかける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はなしかける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address (someone)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要旨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ようし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point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知り合い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しりあい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acquaintance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摩擦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まさつ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friction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私鉄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してつ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private railway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学級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がっきゅう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(school) class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郵送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ゆうそう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mailing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起床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きしょう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rising (from one's bed)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養分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ようぶん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nourishment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転がす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ころがす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roll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nail (e.g. fingernail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マスク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(face) mask; (facial) features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コック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cook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拡充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かくじゅう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expansion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連合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れんごう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union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立ち止まる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たちどまる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stop (in one's tracks)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診断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しんだん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diagnosis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経度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longitude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サラリーマン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office worker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いちりゅう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first-class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