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プラスチック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plastic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恐縮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きょうしゅく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feeling obliged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ポスター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poster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断定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だんてい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conclusion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早速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さっそく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at once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恋しい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こいしい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yearned for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瓶詰め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びんづめ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bottling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ヘリコプター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helicopter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形容動詞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けいようどうし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adjectival noun (in Japanese)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遠足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えんそく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excursion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煉瓦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れんが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brick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ordinary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paste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mosquito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シーズン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season (period in which regulated games are played); season (division of the year); season (of a TV show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順序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じゅんじょ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order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個体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individual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体積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たいせき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capacity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Japanese cedar (Cryptomeria japonica)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出入り口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でいりぐち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exit and entrance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