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利害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advantages and disadvantages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湿気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しっけ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moisture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冷やす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cool (from room temperature)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じゃん拳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じゃんけん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rock-paper-scissors (game)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溜まる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collect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追加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addition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小学生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しょうがくせい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elementary school student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着替え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きがえ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changing clothes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湿る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damp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派手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showy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加速度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かそくど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acceleration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自然科学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しぜんかがく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natural science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脅かす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おどかす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threaten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chopsticks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なになに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what; so-and-so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伸ばす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のばす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grow long (e.g. hair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塞がる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ふさがる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closed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積む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pile up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氏名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(full) name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乾電池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かんでんち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dry cell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