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灰色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はいいろ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grey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応援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おうえん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aid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乗せる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のせる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place on (something); to give (someone) a ride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一々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いちいち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one-by-one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馬鹿らしい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ばからしい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absurd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荒い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あらい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rough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強気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つよき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confident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官庁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かんちょう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government office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大凡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おおよそ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about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探す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さがす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search for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過剰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かじょう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excess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攻める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attack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判子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はんこ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seal (used in lieu of a signature)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再三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さいさん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again and again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掏摸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pickpocket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悠々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ゆうゆう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quiet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灯油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とうゆ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kerosene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坊さん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ぼうさん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Buddhist priest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的確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てきかく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precise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句読点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くとうてん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punctuation mark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