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ピストル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pistol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手帳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notebook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潰れる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つぶれる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crushed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直線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ちょくせん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straight line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夕立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ゆうだち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(sudden) evening shower (rain)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坊ちゃん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ぼっちゃん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(another's) son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躓く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つまずく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trip (over)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plain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初旬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しょじゅん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first 10 days of the month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課程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course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止まる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stop (moving)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そっと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softly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かわく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thirsty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彼是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あれこれ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this and that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領事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りょうじ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consul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順々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じゅんじゅん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 order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うつる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photographed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溶岩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ようがん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lava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身分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みぶん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(social) standing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しばる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tie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