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引き止める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ひきとめる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detain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退院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たいいん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leaving hospital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更ける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get late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合流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ごうりゅう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confluence (of rivers)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回転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rotation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厳重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げんじゅう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strict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ふすま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fusuma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缶詰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かんづめ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canned food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和服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わふく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Japanese clothes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循環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じゅんかん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circulation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waterfall; rapids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取り消す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とりけす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cancel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確率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かくりつ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probability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内科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ないか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internal medicine; department of internal medicine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妨げる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さまたげる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disturb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刺す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pierce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有料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ゆうりょう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fee-charging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敬語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けいご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honorific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必需品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ひつじゅひん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necessities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日にち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ひにち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date (of a planned event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