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学力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がくりょく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scholarly ability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区切る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くぎる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divide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北極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ほっきょく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North Pole; the Arctic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重なる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かさなる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piled up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各々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おのおの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each; you (plural)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大通り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おおどおり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main street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そそっかしい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careless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専制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せんせい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despotism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展開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てんかい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development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自習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じしゅう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self-study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作者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さくしゃ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creator (of a work)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大学院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だいがくいん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graduate school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花火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はなび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fireworks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包丁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ほうちょう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kitchen knife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長男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ちょうなん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eldest son (may be the only son)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失恋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しつれん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disappointed love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上旬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じょうじゅん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first 10 days of month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謙虚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けんきょ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modest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祭る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まつる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deify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螺子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ねじ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screw; key (of a clock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