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換える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replace; to exchange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iron pot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体操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たいそう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gymnastics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通貨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つうか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currency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包む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くるむ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wrap up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フリー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free (of restraint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思いつく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おもいつく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think of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いんりょく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attraction (e.g. magnetic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ふうん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misfortune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水筒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すいとう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canteen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混ざる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まざる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mixed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炊事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すいじ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cooking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冷める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cool down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街角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まちかど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street corner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欲張り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よくばり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greed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植木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うえき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garden shrubs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砕ける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くだける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break (into pieces)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破く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やぶく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tear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肯定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こうてい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affirmation; affirmative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透き通る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すきとおる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transparent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