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すもう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sumo wrestling; wrestler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儲ける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もうける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profit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飛ぶ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fly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解く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ほどく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undo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being comfortable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案外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あんがい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unexpectedly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育児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いくじ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childcare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四角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しかく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quadrilateral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照らす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てらす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shine on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特色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とくしょく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characteristic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くっ付ける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くっつける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attach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割り算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わりざん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division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返る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return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清い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きよい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clean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酒場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bar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引き出す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ひきだす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pull out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なだらか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gently sloping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構造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こうぞう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structure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便所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べんじょ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toilet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相変わらず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あいかわらず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as usual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