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免税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めんぜい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tax exemption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手ぬぐい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てぬぐい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(hand) towel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緩い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loose; lenient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受話器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じゅわき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(telephone) receiver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測定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そくてい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measurement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仲良し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なかよし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intimate friend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遊園地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ゆうえんち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amusement park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オートメーション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automation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勘違い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かんちがい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misunderstanding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祖先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ancestor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feel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しゅっちょう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business trip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Wednesday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aim at (with a weapon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父母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father and mother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着々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ちゃくちゃく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steadily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騒がしい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さわがしい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noisy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halfway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roast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険しい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けわしい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precipitous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