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掻く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scratch; to perspire; to shovel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災難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さいなん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calamity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等分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division into equal parts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落とし物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おとしもの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lost property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ナイロン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nylon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alighting (from a train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家主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やぬし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landlord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principle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温室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おんしつ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greenhouse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どっと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bursting out (laughter)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凭れる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もたれる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lean against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削除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さくじょ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deletion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割合に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わりあいに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comparatively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系統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system; lineage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寄せる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come near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ふもと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foot (of a mountain or hill)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香水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perfume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リットル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litre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振り仮名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ふりがな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furigana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期限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きげん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term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