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トレーニング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training (for a skill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産地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producing area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思い込む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おもいこむ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convinced (that)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蛍光灯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けいこうとう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fluorescent lamp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passbook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日帰り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ひがえり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day trip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純粋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じゅんすい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pure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部品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ぶひん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parts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澄む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become clear (water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睨む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にらむ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glare at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例外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れいがい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exception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溶け込む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とけこむ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melt into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速達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そくたつ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express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未満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みまん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less than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性質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せいしつ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nature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五十音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ごじゅうおん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Japanese syllabary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ミシン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sewing machine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撮影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さつえい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photography (still or motion)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まあまあ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so-so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勇ましい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いさましい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brave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