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思いがけない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おもいがけない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unexpected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曲げる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まげる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bend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コンセント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electrical outlet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船便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ふなびん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surface mail (ship)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彫る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ほる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carve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退ける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どける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put something out of the way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各自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かくじ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each (person)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蓄える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たくわえる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store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埋める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うめる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bury (e.g. in the ground); to fill up (e.g. audience fills a hall)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にわか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sudden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散らかす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ちらかす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scatter around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平凡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へいぼん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ordinary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引き分け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ひきわけ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draw (in competition)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膨らむ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ふくらむ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expand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回り道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まわりみち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detour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マンション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condominium (usu. mid or high-rise)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面倒くさい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めんどくさい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bothersome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生る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なる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bear fruit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行列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ぎょうれつ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line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痺れる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しびれる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become numb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